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9DAB3-AB0C-4696-947D-E2D7A1847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6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0E620-8DDC-4AC4-90BD-B18FCB271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197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4141B-E2FD-4DC2-AC3C-C88B9D0BEC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975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0A1DF3-A33B-4093-9779-1A54CCBE28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91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3D444-F866-4710-9FF4-5645CF9CF4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250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C568E-97F8-4814-BF55-B539F970DA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2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EF102-85CF-4598-9DCC-A321E7F544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239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63811-F414-4A03-964C-5AEA02FF8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84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8AF5E-8472-4C9C-8350-331B0963D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05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4E68B-3EA9-47A1-A9B6-53A6FEB250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63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B35CC-7A59-479F-BCB7-44E4BD3A91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9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924A4-D530-4AC5-98EA-7E1B22DAA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65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D42A55-5139-4659-9F67-D381138F32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41: </a:t>
            </a:r>
            <a:r>
              <a:rPr lang="es-ES_tradnl" altLang="en-US" sz="3600" dirty="0"/>
              <a:t>¿Qué cursos estas tomando?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600" dirty="0"/>
              <a:t>Conjuga en el Presente Progresivo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Buscar</a:t>
            </a:r>
            <a:endParaRPr lang="es-ES_tradnl" altLang="en-US" sz="3200" dirty="0" smtClean="0"/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Recibir</a:t>
            </a:r>
            <a:endParaRPr lang="es-ES_tradnl" altLang="en-US" sz="3200" dirty="0" smtClean="0"/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s-ES_tradnl" altLang="en-US" sz="3200" dirty="0" smtClean="0"/>
              <a:t>Responder</a:t>
            </a:r>
            <a:endParaRPr lang="es-ES_tradnl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 dirty="0" smtClean="0"/>
              <a:t>Leer </a:t>
            </a:r>
            <a:r>
              <a:rPr lang="es-ES_tradnl" altLang="en-US" u="sng" dirty="0" smtClean="0"/>
              <a:t>La vida de un estudiante de </a:t>
            </a:r>
            <a:r>
              <a:rPr lang="es-ES_tradnl" altLang="en-US" u="sng" dirty="0" err="1" smtClean="0"/>
              <a:t>bachilerato</a:t>
            </a:r>
            <a:r>
              <a:rPr lang="es-ES_tradnl" altLang="en-US" u="sng" dirty="0" smtClean="0"/>
              <a:t> en España</a:t>
            </a:r>
            <a:r>
              <a:rPr lang="es-ES_tradnl" altLang="en-US" dirty="0" smtClean="0"/>
              <a:t> 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</a:p>
          <a:p>
            <a:endParaRPr lang="es-ES_tradnl" altLang="en-US" i="1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smtClean="0"/>
              <a:t>Leer </a:t>
            </a:r>
            <a:r>
              <a:rPr lang="es-ES_tradnl" altLang="en-US" u="sng" dirty="0"/>
              <a:t>Una escuela secundaria en los Estados </a:t>
            </a:r>
            <a:r>
              <a:rPr lang="es-ES_tradnl" altLang="en-US" u="sng" dirty="0" smtClean="0"/>
              <a:t>Unidos</a:t>
            </a:r>
          </a:p>
          <a:p>
            <a:r>
              <a:rPr lang="es-ES_tradnl" altLang="en-US" dirty="0" smtClean="0"/>
              <a:t>Completa </a:t>
            </a:r>
            <a:r>
              <a:rPr lang="es-ES_tradnl" altLang="en-US" i="1" dirty="0" smtClean="0"/>
              <a:t>Ejercicios A-B</a:t>
            </a:r>
            <a:endParaRPr lang="es-ES_tradnl" altLang="en-US" dirty="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443345" y="3505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54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Clase 801 La fecha es el 16 de enero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15</cp:revision>
  <dcterms:created xsi:type="dcterms:W3CDTF">2011-01-03T07:06:16Z</dcterms:created>
  <dcterms:modified xsi:type="dcterms:W3CDTF">2014-01-16T15:29:56Z</dcterms:modified>
</cp:coreProperties>
</file>